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9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40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810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8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88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9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41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4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41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6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4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7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85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4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3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79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terp.wordpress.com/2014/04/25/gmapsfx-add-google-maps-to-your-javafx-application/" TargetMode="External"/><Relationship Id="rId2" Type="http://schemas.openxmlformats.org/officeDocument/2006/relationships/hyperlink" Target="http://acodigo.blogspot.com/2016/02/visualizar-reportes-jasper-en-javafx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JAVA y JavaFx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modernas</a:t>
            </a:r>
            <a:r>
              <a:rPr lang="en-US" dirty="0" smtClean="0"/>
              <a:t> y </a:t>
            </a:r>
            <a:r>
              <a:rPr lang="en-US" dirty="0" err="1" smtClean="0"/>
              <a:t>recomendaciones</a:t>
            </a:r>
            <a:r>
              <a:rPr lang="en-US" dirty="0" smtClean="0"/>
              <a:t> para no abandoner el </a:t>
            </a:r>
            <a:r>
              <a:rPr lang="en-US" dirty="0" err="1" smtClean="0"/>
              <a:t>aprendizaje</a:t>
            </a:r>
            <a:r>
              <a:rPr lang="en-US" dirty="0" smtClean="0"/>
              <a:t> a </a:t>
            </a:r>
            <a:r>
              <a:rPr lang="en-US" dirty="0" err="1" smtClean="0"/>
              <a:t>medio</a:t>
            </a:r>
            <a:r>
              <a:rPr lang="en-US" dirty="0" smtClean="0"/>
              <a:t> </a:t>
            </a:r>
            <a:r>
              <a:rPr lang="en-US" dirty="0" err="1" smtClean="0"/>
              <a:t>camino</a:t>
            </a:r>
            <a:r>
              <a:rPr lang="en-US" dirty="0" smtClean="0"/>
              <a:t>.</a:t>
            </a:r>
            <a:endParaRPr lang="es-MX" dirty="0"/>
          </a:p>
        </p:txBody>
      </p:sp>
      <p:pic>
        <p:nvPicPr>
          <p:cNvPr id="4" name="acdcVEVO - álbum desconocido - 00 - AC-DC - T.N.T. (from Live at River Plate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5910" y="11599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3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</a:t>
            </a:r>
            <a:r>
              <a:rPr lang="en-US" dirty="0" err="1" smtClean="0"/>
              <a:t>consejos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JAVA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61435" b="29603"/>
          <a:stretch/>
        </p:blipFill>
        <p:spPr>
          <a:xfrm>
            <a:off x="1273324" y="2347783"/>
            <a:ext cx="9847757" cy="35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</a:t>
            </a:r>
            <a:r>
              <a:rPr lang="en-US" dirty="0" err="1"/>
              <a:t>consejos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JAVA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70510" b="20241"/>
          <a:stretch/>
        </p:blipFill>
        <p:spPr>
          <a:xfrm>
            <a:off x="1309816" y="2197888"/>
            <a:ext cx="9756816" cy="35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</a:t>
            </a:r>
            <a:r>
              <a:rPr lang="en-US" dirty="0" err="1" smtClean="0"/>
              <a:t>consejos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JAVA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79640" b="11711"/>
          <a:stretch/>
        </p:blipFill>
        <p:spPr>
          <a:xfrm>
            <a:off x="1036188" y="2140222"/>
            <a:ext cx="10108975" cy="35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2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</a:t>
            </a:r>
            <a:r>
              <a:rPr lang="en-US" dirty="0" err="1"/>
              <a:t>consejos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JAVA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7927" b="2462"/>
          <a:stretch/>
        </p:blipFill>
        <p:spPr>
          <a:xfrm>
            <a:off x="1301577" y="2247314"/>
            <a:ext cx="9721731" cy="36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importantes</a:t>
            </a:r>
            <a:r>
              <a:rPr lang="en-US" dirty="0" smtClean="0"/>
              <a:t> a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cuenta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Patrones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Model View Presenter (</a:t>
            </a:r>
            <a:r>
              <a:rPr lang="en-US" dirty="0" err="1" smtClean="0"/>
              <a:t>Arquitectura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Data Access Object (</a:t>
            </a:r>
            <a:r>
              <a:rPr lang="en-US" dirty="0" err="1" smtClean="0"/>
              <a:t>Creación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Factory (</a:t>
            </a:r>
            <a:r>
              <a:rPr lang="en-US" dirty="0" err="1" smtClean="0"/>
              <a:t>Creación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Façade (</a:t>
            </a:r>
            <a:r>
              <a:rPr lang="en-US" dirty="0" err="1" smtClean="0"/>
              <a:t>Arquitectura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Layers (</a:t>
            </a:r>
            <a:r>
              <a:rPr lang="en-US" dirty="0" err="1" smtClean="0"/>
              <a:t>Arquitectura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Command (</a:t>
            </a:r>
            <a:r>
              <a:rPr lang="en-US" dirty="0" err="1" smtClean="0"/>
              <a:t>Comportamiento</a:t>
            </a:r>
            <a:r>
              <a:rPr lang="en-US" dirty="0" smtClean="0"/>
              <a:t>)</a:t>
            </a:r>
          </a:p>
          <a:p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es-MX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/>
              <a:t>S: Single </a:t>
            </a:r>
            <a:r>
              <a:rPr lang="es-MX" dirty="0" err="1"/>
              <a:t>responsibility</a:t>
            </a:r>
            <a:r>
              <a:rPr lang="es-MX" dirty="0"/>
              <a:t> </a:t>
            </a:r>
            <a:r>
              <a:rPr lang="es-MX" dirty="0" err="1"/>
              <a:t>principle</a:t>
            </a:r>
            <a:r>
              <a:rPr lang="es-MX" dirty="0"/>
              <a:t> o Principio de responsabilidad única</a:t>
            </a:r>
          </a:p>
          <a:p>
            <a:r>
              <a:rPr lang="es-MX" dirty="0"/>
              <a:t>O: Open/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principle</a:t>
            </a:r>
            <a:r>
              <a:rPr lang="es-MX" dirty="0"/>
              <a:t> o Principio de abierto/cerrado</a:t>
            </a:r>
          </a:p>
          <a:p>
            <a:r>
              <a:rPr lang="es-MX" dirty="0"/>
              <a:t>L: </a:t>
            </a:r>
            <a:r>
              <a:rPr lang="es-MX" dirty="0" err="1"/>
              <a:t>Liskov</a:t>
            </a:r>
            <a:r>
              <a:rPr lang="es-MX" dirty="0"/>
              <a:t> </a:t>
            </a:r>
            <a:r>
              <a:rPr lang="es-MX" dirty="0" err="1"/>
              <a:t>substitution</a:t>
            </a:r>
            <a:r>
              <a:rPr lang="es-MX" dirty="0"/>
              <a:t> </a:t>
            </a:r>
            <a:r>
              <a:rPr lang="es-MX" dirty="0" err="1"/>
              <a:t>principle</a:t>
            </a:r>
            <a:r>
              <a:rPr lang="es-MX" dirty="0"/>
              <a:t> o Principio de sustitución de </a:t>
            </a:r>
            <a:r>
              <a:rPr lang="es-MX" dirty="0" err="1"/>
              <a:t>Liskov</a:t>
            </a:r>
            <a:endParaRPr lang="es-MX" dirty="0"/>
          </a:p>
          <a:p>
            <a:r>
              <a:rPr lang="es-MX" dirty="0"/>
              <a:t>I: Interface </a:t>
            </a:r>
            <a:r>
              <a:rPr lang="es-MX" dirty="0" err="1"/>
              <a:t>segregation</a:t>
            </a:r>
            <a:r>
              <a:rPr lang="es-MX" dirty="0"/>
              <a:t> </a:t>
            </a:r>
            <a:r>
              <a:rPr lang="es-MX" dirty="0" err="1"/>
              <a:t>principle</a:t>
            </a:r>
            <a:r>
              <a:rPr lang="es-MX" dirty="0"/>
              <a:t> o Principio de segregación de la interfaz</a:t>
            </a:r>
          </a:p>
          <a:p>
            <a:r>
              <a:rPr lang="es-MX" dirty="0"/>
              <a:t>D: </a:t>
            </a:r>
            <a:r>
              <a:rPr lang="es-MX" dirty="0" err="1"/>
              <a:t>Dependency</a:t>
            </a:r>
            <a:r>
              <a:rPr lang="es-MX" dirty="0"/>
              <a:t> </a:t>
            </a:r>
            <a:r>
              <a:rPr lang="es-MX" dirty="0" err="1"/>
              <a:t>inversion</a:t>
            </a:r>
            <a:r>
              <a:rPr lang="es-MX" dirty="0"/>
              <a:t> </a:t>
            </a:r>
            <a:r>
              <a:rPr lang="es-MX" dirty="0" err="1"/>
              <a:t>principle</a:t>
            </a:r>
            <a:r>
              <a:rPr lang="es-MX" dirty="0"/>
              <a:t> o Principio de inversión de dependencia</a:t>
            </a:r>
          </a:p>
        </p:txBody>
      </p:sp>
    </p:spTree>
    <p:extLst>
      <p:ext uri="{BB962C8B-B14F-4D97-AF65-F5344CB8AC3E}">
        <p14:creationId xmlns:p14="http://schemas.microsoft.com/office/powerpoint/2010/main" val="248866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Precondiciones</a:t>
            </a:r>
            <a:r>
              <a:rPr lang="en-US" dirty="0" smtClean="0"/>
              <a:t> para </a:t>
            </a:r>
            <a:r>
              <a:rPr lang="en-US" dirty="0" err="1" smtClean="0"/>
              <a:t>continuar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continuar</a:t>
            </a:r>
            <a:r>
              <a:rPr lang="en-US" dirty="0" smtClean="0"/>
              <a:t> con la </a:t>
            </a:r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asumiremos</a:t>
            </a:r>
            <a:r>
              <a:rPr lang="en-US" dirty="0" smtClean="0"/>
              <a:t> que </a:t>
            </a:r>
            <a:r>
              <a:rPr lang="en-US" dirty="0" err="1" smtClean="0"/>
              <a:t>tienes</a:t>
            </a:r>
            <a:r>
              <a:rPr lang="en-US" dirty="0" smtClean="0"/>
              <a:t> </a:t>
            </a:r>
            <a:r>
              <a:rPr lang="en-US" dirty="0" err="1" smtClean="0"/>
              <a:t>conocimientos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r>
              <a:rPr lang="en-US" dirty="0" smtClean="0"/>
              <a:t> de JAVA.</a:t>
            </a:r>
          </a:p>
          <a:p>
            <a:r>
              <a:rPr lang="en-US" dirty="0" err="1" smtClean="0"/>
              <a:t>Instalación</a:t>
            </a:r>
            <a:r>
              <a:rPr lang="en-US" dirty="0" smtClean="0"/>
              <a:t> y </a:t>
            </a:r>
            <a:r>
              <a:rPr lang="en-US" dirty="0" err="1" smtClean="0"/>
              <a:t>configuración</a:t>
            </a:r>
            <a:r>
              <a:rPr lang="en-US" dirty="0" smtClean="0"/>
              <a:t> de JAVA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laptop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que </a:t>
            </a:r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omitir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concentrarnos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mostrar</a:t>
            </a:r>
            <a:r>
              <a:rPr lang="en-US" dirty="0" smtClean="0"/>
              <a:t> las </a:t>
            </a:r>
            <a:r>
              <a:rPr lang="en-US" dirty="0" err="1" smtClean="0"/>
              <a:t>características</a:t>
            </a:r>
            <a:r>
              <a:rPr lang="en-US" dirty="0" smtClean="0"/>
              <a:t> de JavaFx con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que </a:t>
            </a:r>
            <a:r>
              <a:rPr lang="en-US" dirty="0" err="1" smtClean="0"/>
              <a:t>utilizaremos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(CRUD).</a:t>
            </a:r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9219" y="2037556"/>
            <a:ext cx="4572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3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Aterrizando</a:t>
            </a:r>
            <a:r>
              <a:rPr lang="en-US" dirty="0" smtClean="0"/>
              <a:t> JAVAFX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El patron de </a:t>
            </a:r>
            <a:r>
              <a:rPr lang="en-US" dirty="0" err="1" smtClean="0"/>
              <a:t>diseño</a:t>
            </a:r>
            <a:r>
              <a:rPr lang="en-US" dirty="0" smtClean="0"/>
              <a:t> principal </a:t>
            </a:r>
            <a:r>
              <a:rPr lang="en-US" dirty="0" err="1" smtClean="0"/>
              <a:t>es</a:t>
            </a:r>
            <a:r>
              <a:rPr lang="en-US" dirty="0" smtClean="0"/>
              <a:t> el MVP (Model-View-Presenter).</a:t>
            </a:r>
          </a:p>
          <a:p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Existen</a:t>
            </a:r>
            <a:r>
              <a:rPr lang="en-US" dirty="0" smtClean="0"/>
              <a:t> dos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desarrollar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 con JAVAFX que </a:t>
            </a:r>
            <a:r>
              <a:rPr lang="en-US" dirty="0" err="1" smtClean="0"/>
              <a:t>parten</a:t>
            </a:r>
            <a:r>
              <a:rPr lang="en-US" dirty="0" smtClean="0"/>
              <a:t> de un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origen</a:t>
            </a:r>
            <a:r>
              <a:rPr lang="en-US" dirty="0" smtClean="0"/>
              <a:t>: la </a:t>
            </a:r>
            <a:r>
              <a:rPr lang="en-US" dirty="0" err="1" smtClean="0"/>
              <a:t>primera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SWING y la </a:t>
            </a:r>
            <a:r>
              <a:rPr lang="en-US" dirty="0" err="1" smtClean="0"/>
              <a:t>segunda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desarrollo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JAVAFXxml</a:t>
            </a:r>
            <a:r>
              <a:rPr lang="en-US" dirty="0" smtClean="0"/>
              <a:t> y Scene Builder.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evento</a:t>
            </a:r>
            <a:r>
              <a:rPr lang="en-US" dirty="0" smtClean="0"/>
              <a:t> </a:t>
            </a:r>
            <a:r>
              <a:rPr lang="en-US" dirty="0" err="1" smtClean="0"/>
              <a:t>presentaremos</a:t>
            </a:r>
            <a:r>
              <a:rPr lang="en-US" dirty="0" smtClean="0"/>
              <a:t> el </a:t>
            </a:r>
            <a:r>
              <a:rPr lang="en-US" dirty="0" err="1" smtClean="0"/>
              <a:t>estilo</a:t>
            </a:r>
            <a:r>
              <a:rPr lang="en-US" dirty="0" smtClean="0"/>
              <a:t> </a:t>
            </a:r>
            <a:r>
              <a:rPr lang="en-US" dirty="0" err="1" smtClean="0"/>
              <a:t>jxml</a:t>
            </a:r>
            <a:r>
              <a:rPr lang="en-US" dirty="0" smtClean="0"/>
              <a:t> y </a:t>
            </a:r>
            <a:r>
              <a:rPr lang="en-US" dirty="0" err="1" smtClean="0"/>
              <a:t>SceneBuilder</a:t>
            </a:r>
            <a:r>
              <a:rPr lang="en-US" dirty="0" smtClean="0"/>
              <a:t>, </a:t>
            </a:r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auxiliaremos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conceptos</a:t>
            </a:r>
            <a:r>
              <a:rPr lang="en-US" dirty="0" smtClean="0"/>
              <a:t> que </a:t>
            </a:r>
            <a:r>
              <a:rPr lang="en-US" dirty="0" err="1" smtClean="0"/>
              <a:t>hemos</a:t>
            </a:r>
            <a:r>
              <a:rPr lang="en-US" dirty="0" smtClean="0"/>
              <a:t> </a:t>
            </a:r>
            <a:r>
              <a:rPr lang="en-US" dirty="0" err="1" smtClean="0"/>
              <a:t>aprendido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buenas</a:t>
            </a:r>
            <a:r>
              <a:rPr lang="en-US" dirty="0" smtClean="0"/>
              <a:t> </a:t>
            </a:r>
            <a:r>
              <a:rPr lang="en-US" dirty="0" err="1" smtClean="0"/>
              <a:t>practicas</a:t>
            </a:r>
            <a:r>
              <a:rPr lang="en-US" dirty="0" smtClean="0"/>
              <a:t> para </a:t>
            </a:r>
            <a:r>
              <a:rPr lang="en-US" dirty="0" err="1" smtClean="0"/>
              <a:t>desarrollar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/>
              <a:t> </a:t>
            </a:r>
            <a:r>
              <a:rPr lang="en-US" dirty="0" smtClean="0"/>
              <a:t>con JAVA.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16" y="2553002"/>
            <a:ext cx="4370630" cy="38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Nuevo Proyecto de JAVAFX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Recursos</a:t>
            </a:r>
            <a:endParaRPr lang="es-MX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JDK 8 o superior</a:t>
            </a:r>
          </a:p>
          <a:p>
            <a:r>
              <a:rPr lang="en-US" dirty="0" err="1" smtClean="0"/>
              <a:t>Netbeans</a:t>
            </a:r>
            <a:r>
              <a:rPr lang="en-US" dirty="0" smtClean="0"/>
              <a:t> 8</a:t>
            </a:r>
          </a:p>
          <a:p>
            <a:r>
              <a:rPr lang="en-US" dirty="0" smtClean="0"/>
              <a:t>JavaFx Scene Builder 2.0</a:t>
            </a:r>
          </a:p>
          <a:p>
            <a:r>
              <a:rPr lang="en-US" dirty="0" smtClean="0"/>
              <a:t>MySQL </a:t>
            </a:r>
          </a:p>
          <a:p>
            <a:r>
              <a:rPr lang="en-US" dirty="0" err="1" smtClean="0"/>
              <a:t>Dbeaver</a:t>
            </a:r>
            <a:r>
              <a:rPr lang="en-US" dirty="0" smtClean="0"/>
              <a:t> Community Edition 6.3.5</a:t>
            </a:r>
          </a:p>
          <a:p>
            <a:r>
              <a:rPr lang="en-US" dirty="0" smtClean="0"/>
              <a:t>Subversion o </a:t>
            </a:r>
            <a:r>
              <a:rPr lang="en-US" dirty="0" err="1" smtClean="0"/>
              <a:t>Git</a:t>
            </a:r>
            <a:r>
              <a:rPr lang="en-US" dirty="0" smtClean="0"/>
              <a:t> source control server.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Conceptualización</a:t>
            </a:r>
            <a:endParaRPr lang="es-MX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desarrollar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agenda que </a:t>
            </a:r>
            <a:r>
              <a:rPr lang="en-US" dirty="0" err="1" smtClean="0"/>
              <a:t>permita</a:t>
            </a:r>
            <a:r>
              <a:rPr lang="en-US" dirty="0" smtClean="0"/>
              <a:t> guarder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de personas y </a:t>
            </a:r>
            <a:r>
              <a:rPr lang="en-US" dirty="0" err="1" smtClean="0"/>
              <a:t>empresas</a:t>
            </a:r>
            <a:r>
              <a:rPr lang="en-US" dirty="0" smtClean="0"/>
              <a:t> de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interés</a:t>
            </a:r>
            <a:r>
              <a:rPr lang="en-US" dirty="0" smtClean="0"/>
              <a:t>, </a:t>
            </a:r>
            <a:r>
              <a:rPr lang="en-US" dirty="0" err="1" smtClean="0"/>
              <a:t>asi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el </a:t>
            </a:r>
            <a:r>
              <a:rPr lang="en-US" dirty="0" err="1" smtClean="0"/>
              <a:t>departamento</a:t>
            </a:r>
            <a:r>
              <a:rPr lang="en-US" dirty="0" smtClean="0"/>
              <a:t> del </a:t>
            </a:r>
            <a:r>
              <a:rPr lang="en-US" dirty="0" err="1" smtClean="0"/>
              <a:t>país</a:t>
            </a:r>
            <a:r>
              <a:rPr lang="en-US" dirty="0" smtClean="0"/>
              <a:t> al que </a:t>
            </a:r>
            <a:r>
              <a:rPr lang="en-US" dirty="0" err="1" smtClean="0"/>
              <a:t>pertenecen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Personas require </a:t>
            </a:r>
            <a:r>
              <a:rPr lang="en-US" dirty="0" err="1" smtClean="0"/>
              <a:t>nombres</a:t>
            </a:r>
            <a:r>
              <a:rPr lang="en-US" dirty="0" smtClean="0"/>
              <a:t>, </a:t>
            </a:r>
            <a:r>
              <a:rPr lang="en-US" dirty="0" err="1" smtClean="0"/>
              <a:t>apellidos</a:t>
            </a:r>
            <a:r>
              <a:rPr lang="en-US" dirty="0" smtClean="0"/>
              <a:t>, </a:t>
            </a:r>
            <a:r>
              <a:rPr lang="en-US" dirty="0" err="1" smtClean="0"/>
              <a:t>cédula</a:t>
            </a:r>
            <a:r>
              <a:rPr lang="en-US" dirty="0" smtClean="0"/>
              <a:t>, </a:t>
            </a:r>
            <a:r>
              <a:rPr lang="en-US" dirty="0" err="1" smtClean="0"/>
              <a:t>teléfono</a:t>
            </a:r>
            <a:r>
              <a:rPr lang="en-US" dirty="0" smtClean="0"/>
              <a:t>, email y </a:t>
            </a:r>
            <a:r>
              <a:rPr lang="en-US" dirty="0" err="1" smtClean="0"/>
              <a:t>dirección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Empresas</a:t>
            </a:r>
            <a:r>
              <a:rPr lang="en-US" dirty="0" smtClean="0"/>
              <a:t> require </a:t>
            </a:r>
            <a:r>
              <a:rPr lang="en-US" dirty="0" err="1" smtClean="0"/>
              <a:t>razonsocial</a:t>
            </a:r>
            <a:r>
              <a:rPr lang="en-US" dirty="0" smtClean="0"/>
              <a:t>, </a:t>
            </a:r>
            <a:r>
              <a:rPr lang="en-US" dirty="0" err="1" smtClean="0"/>
              <a:t>ruc</a:t>
            </a:r>
            <a:r>
              <a:rPr lang="en-US" dirty="0" smtClean="0"/>
              <a:t>, </a:t>
            </a:r>
            <a:r>
              <a:rPr lang="en-US" dirty="0" err="1" smtClean="0"/>
              <a:t>teléfono</a:t>
            </a:r>
            <a:r>
              <a:rPr lang="en-US" dirty="0" smtClean="0"/>
              <a:t>, email y </a:t>
            </a:r>
            <a:r>
              <a:rPr lang="en-US" dirty="0" err="1" smtClean="0"/>
              <a:t>dirección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Departamento</a:t>
            </a:r>
            <a:r>
              <a:rPr lang="en-US" dirty="0" smtClean="0"/>
              <a:t> </a:t>
            </a:r>
            <a:r>
              <a:rPr lang="en-US" dirty="0" err="1" smtClean="0"/>
              <a:t>requiere</a:t>
            </a:r>
            <a:r>
              <a:rPr lang="en-US" dirty="0" smtClean="0"/>
              <a:t> un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departamento</a:t>
            </a:r>
            <a:r>
              <a:rPr lang="en-US" dirty="0" smtClean="0"/>
              <a:t> 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descripción</a:t>
            </a:r>
            <a:r>
              <a:rPr lang="en-US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186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de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desarrollo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Primeros</a:t>
            </a:r>
            <a:r>
              <a:rPr lang="en-US" dirty="0" smtClean="0"/>
              <a:t> </a:t>
            </a:r>
            <a:r>
              <a:rPr lang="en-US" dirty="0" err="1" smtClean="0"/>
              <a:t>pasos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Crear</a:t>
            </a:r>
            <a:r>
              <a:rPr lang="en-US" dirty="0" smtClean="0"/>
              <a:t> un Proyecto </a:t>
            </a:r>
            <a:r>
              <a:rPr lang="en-US" dirty="0" err="1" smtClean="0"/>
              <a:t>vacío</a:t>
            </a:r>
            <a:r>
              <a:rPr lang="en-US" dirty="0" smtClean="0"/>
              <a:t> JavaFx FXML Application.</a:t>
            </a:r>
          </a:p>
          <a:p>
            <a:r>
              <a:rPr lang="en-US" dirty="0" err="1" smtClean="0"/>
              <a:t>Importar</a:t>
            </a:r>
            <a:r>
              <a:rPr lang="en-US" dirty="0" smtClean="0"/>
              <a:t> el </a:t>
            </a:r>
            <a:r>
              <a:rPr lang="en-US" dirty="0" err="1" smtClean="0"/>
              <a:t>contenido</a:t>
            </a:r>
            <a:r>
              <a:rPr lang="en-US" dirty="0" smtClean="0"/>
              <a:t> de la </a:t>
            </a:r>
            <a:r>
              <a:rPr lang="en-US" dirty="0" err="1" smtClean="0"/>
              <a:t>carpeta</a:t>
            </a:r>
            <a:r>
              <a:rPr lang="en-US" dirty="0" smtClean="0"/>
              <a:t> del Proyecto </a:t>
            </a:r>
            <a:r>
              <a:rPr lang="en-US" dirty="0" err="1" smtClean="0"/>
              <a:t>creado</a:t>
            </a:r>
            <a:r>
              <a:rPr lang="en-US" dirty="0" smtClean="0"/>
              <a:t> a un </a:t>
            </a:r>
            <a:r>
              <a:rPr lang="en-US" dirty="0" err="1" smtClean="0"/>
              <a:t>repositorio</a:t>
            </a:r>
            <a:r>
              <a:rPr lang="en-US" dirty="0" smtClean="0"/>
              <a:t> Subversion o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almacenes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MySQL.</a:t>
            </a:r>
          </a:p>
          <a:p>
            <a:r>
              <a:rPr lang="en-US" dirty="0" err="1" smtClean="0"/>
              <a:t>Utilizando</a:t>
            </a:r>
            <a:r>
              <a:rPr lang="en-US" dirty="0" smtClean="0"/>
              <a:t> al JPA </a:t>
            </a:r>
            <a:r>
              <a:rPr lang="en-US" dirty="0" err="1" smtClean="0"/>
              <a:t>crear</a:t>
            </a:r>
            <a:r>
              <a:rPr lang="en-US" dirty="0" smtClean="0"/>
              <a:t> las </a:t>
            </a:r>
            <a:r>
              <a:rPr lang="en-US" dirty="0" err="1" smtClean="0"/>
              <a:t>entidades</a:t>
            </a:r>
            <a:r>
              <a:rPr lang="en-US" dirty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reverse mapping para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nuestros</a:t>
            </a:r>
            <a:r>
              <a:rPr lang="en-US" dirty="0" smtClean="0"/>
              <a:t> </a:t>
            </a:r>
            <a:r>
              <a:rPr lang="en-US" dirty="0" err="1" smtClean="0"/>
              <a:t>contenedores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.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4" y="1754659"/>
            <a:ext cx="5060723" cy="41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Hablemos</a:t>
            </a:r>
            <a:r>
              <a:rPr lang="en-US" dirty="0" smtClean="0"/>
              <a:t> de </a:t>
            </a:r>
            <a:r>
              <a:rPr lang="en-US" dirty="0" err="1" smtClean="0"/>
              <a:t>estrategia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Estructurar</a:t>
            </a:r>
            <a:r>
              <a:rPr lang="en-US" dirty="0" smtClean="0"/>
              <a:t> la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capas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Implementar</a:t>
            </a:r>
            <a:r>
              <a:rPr lang="en-US" dirty="0" smtClean="0"/>
              <a:t> el patron de </a:t>
            </a:r>
            <a:r>
              <a:rPr lang="en-US" dirty="0" err="1" smtClean="0"/>
              <a:t>diseño</a:t>
            </a:r>
            <a:r>
              <a:rPr lang="en-US" dirty="0" smtClean="0"/>
              <a:t> Data Access Object.</a:t>
            </a:r>
          </a:p>
          <a:p>
            <a:r>
              <a:rPr lang="en-US" dirty="0" err="1" smtClean="0"/>
              <a:t>Implementar</a:t>
            </a:r>
            <a:r>
              <a:rPr lang="en-US" dirty="0" smtClean="0"/>
              <a:t> el patron de </a:t>
            </a:r>
            <a:r>
              <a:rPr lang="en-US" dirty="0" err="1" smtClean="0"/>
              <a:t>diseño</a:t>
            </a:r>
            <a:r>
              <a:rPr lang="en-US" dirty="0" smtClean="0"/>
              <a:t> Model View Presenter.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r>
              <a:rPr lang="en-US" dirty="0" smtClean="0"/>
              <a:t> </a:t>
            </a:r>
            <a:r>
              <a:rPr lang="en-US" dirty="0" err="1" smtClean="0"/>
              <a:t>utilizaremos</a:t>
            </a:r>
            <a:r>
              <a:rPr lang="en-US" dirty="0" smtClean="0"/>
              <a:t> 3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contenedores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Entity que </a:t>
            </a:r>
            <a:r>
              <a:rPr lang="en-US" dirty="0" err="1" smtClean="0"/>
              <a:t>mapea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 de la BD.</a:t>
            </a:r>
          </a:p>
          <a:p>
            <a:pPr lvl="2"/>
            <a:r>
              <a:rPr lang="en-US" dirty="0" smtClean="0"/>
              <a:t>Entity que </a:t>
            </a:r>
            <a:r>
              <a:rPr lang="en-US" dirty="0" err="1" smtClean="0"/>
              <a:t>mapea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obenidos</a:t>
            </a:r>
            <a:r>
              <a:rPr lang="en-US" dirty="0" smtClean="0"/>
              <a:t> del Form.</a:t>
            </a:r>
          </a:p>
          <a:p>
            <a:pPr lvl="2"/>
            <a:r>
              <a:rPr lang="en-US" dirty="0" smtClean="0"/>
              <a:t>Entity que </a:t>
            </a:r>
            <a:r>
              <a:rPr lang="en-US" dirty="0" err="1" smtClean="0"/>
              <a:t>mapea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r>
              <a:rPr lang="en-US" dirty="0" smtClean="0"/>
              <a:t> del Form </a:t>
            </a:r>
            <a:r>
              <a:rPr lang="en-US" dirty="0" err="1" smtClean="0"/>
              <a:t>tipo</a:t>
            </a:r>
            <a:r>
              <a:rPr lang="en-US" dirty="0" smtClean="0"/>
              <a:t>: </a:t>
            </a:r>
            <a:r>
              <a:rPr lang="en-US" dirty="0" err="1" smtClean="0"/>
              <a:t>Datagrind</a:t>
            </a:r>
            <a:r>
              <a:rPr lang="en-US" dirty="0" smtClean="0"/>
              <a:t>, </a:t>
            </a:r>
            <a:r>
              <a:rPr lang="en-US" dirty="0" err="1" smtClean="0"/>
              <a:t>Combobox</a:t>
            </a:r>
            <a:r>
              <a:rPr lang="en-US" dirty="0" smtClean="0"/>
              <a:t> y </a:t>
            </a:r>
            <a:r>
              <a:rPr lang="en-US" dirty="0" err="1" smtClean="0"/>
              <a:t>Listbox</a:t>
            </a:r>
            <a:r>
              <a:rPr lang="en-US" dirty="0" smtClean="0"/>
              <a:t>.</a:t>
            </a:r>
            <a:endParaRPr lang="es-MX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68951" y="1481195"/>
            <a:ext cx="2924907" cy="50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13795" y="609600"/>
            <a:ext cx="4885643" cy="1821918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/>
              <a:t>Tayron Portillo</a:t>
            </a:r>
            <a:endParaRPr lang="es-MX" sz="4800" b="1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7744" y="609600"/>
            <a:ext cx="3256491" cy="5181600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>
          <a:xfrm>
            <a:off x="913795" y="2431519"/>
            <a:ext cx="5552908" cy="3359681"/>
          </a:xfrm>
        </p:spPr>
        <p:txBody>
          <a:bodyPr>
            <a:normAutofit/>
          </a:bodyPr>
          <a:lstStyle/>
          <a:p>
            <a:pPr algn="just"/>
            <a:r>
              <a:rPr lang="es-MX" sz="2000" dirty="0"/>
              <a:t>Máster en Administración de Empresas, desarrollador senior de software y gerente senior de proyectos bien versado en metodologías ágiles</a:t>
            </a:r>
            <a:r>
              <a:rPr lang="es-MX" sz="2000" dirty="0" smtClean="0"/>
              <a:t>.</a:t>
            </a:r>
          </a:p>
          <a:p>
            <a:pPr algn="just"/>
            <a:r>
              <a:rPr lang="es-MX" sz="2000" dirty="0" smtClean="0"/>
              <a:t>Con </a:t>
            </a:r>
            <a:r>
              <a:rPr lang="es-MX" sz="2000" dirty="0"/>
              <a:t>17 años </a:t>
            </a:r>
            <a:r>
              <a:rPr lang="es-MX" sz="2000" dirty="0" smtClean="0"/>
              <a:t>de experiencia, </a:t>
            </a:r>
            <a:r>
              <a:rPr lang="es-MX" sz="2000" dirty="0"/>
              <a:t>líder en la industria </a:t>
            </a:r>
            <a:r>
              <a:rPr lang="es-MX" sz="2000" dirty="0" smtClean="0"/>
              <a:t>y en </a:t>
            </a:r>
            <a:r>
              <a:rPr lang="es-MX" sz="2000" dirty="0"/>
              <a:t>la fundación de numerosas empresas en mercados nacionales e internacionales</a:t>
            </a:r>
            <a:r>
              <a:rPr lang="es-MX" sz="2000" dirty="0" smtClean="0"/>
              <a:t>.</a:t>
            </a:r>
          </a:p>
          <a:p>
            <a:pPr algn="just"/>
            <a:r>
              <a:rPr lang="es-MX" sz="2000" dirty="0" smtClean="0"/>
              <a:t>Egresado como Ingeniero en Computación y Máster en Gestión y Dirección de Empresas de la Universidad Nacional de Ingeniería (UNI). </a:t>
            </a:r>
          </a:p>
        </p:txBody>
      </p:sp>
    </p:spTree>
    <p:extLst>
      <p:ext uri="{BB962C8B-B14F-4D97-AF65-F5344CB8AC3E}">
        <p14:creationId xmlns:p14="http://schemas.microsoft.com/office/powerpoint/2010/main" val="99146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9" y="24970"/>
            <a:ext cx="4504550" cy="33899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0135" t="12297" r="57838" b="57641"/>
          <a:stretch/>
        </p:blipFill>
        <p:spPr>
          <a:xfrm>
            <a:off x="4921587" y="24971"/>
            <a:ext cx="3498650" cy="25864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0271" t="10177" r="48581" b="64376"/>
          <a:stretch/>
        </p:blipFill>
        <p:spPr>
          <a:xfrm>
            <a:off x="6771503" y="2710248"/>
            <a:ext cx="5295248" cy="24878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b="47139"/>
          <a:stretch/>
        </p:blipFill>
        <p:spPr>
          <a:xfrm>
            <a:off x="57609" y="3500051"/>
            <a:ext cx="6613303" cy="31478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9665" y="281889"/>
            <a:ext cx="2646216" cy="20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9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" y="102545"/>
            <a:ext cx="5152662" cy="356125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92" y="102545"/>
            <a:ext cx="6374990" cy="66885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3" y="3737096"/>
            <a:ext cx="5362113" cy="30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preocupes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endParaRPr lang="es-MX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3801" y="1731963"/>
            <a:ext cx="4320561" cy="4059237"/>
          </a:xfrm>
          <a:prstGeom prst="rect">
            <a:avLst/>
          </a:prstGeom>
        </p:spPr>
      </p:pic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Tenemos</a:t>
            </a:r>
            <a:r>
              <a:rPr lang="en-US" dirty="0" smtClean="0"/>
              <a:t> el Scene Builder 2.0</a:t>
            </a:r>
          </a:p>
          <a:p>
            <a:r>
              <a:rPr lang="en-US" dirty="0" err="1" smtClean="0"/>
              <a:t>Funciona</a:t>
            </a:r>
            <a:r>
              <a:rPr lang="en-US" dirty="0" smtClean="0"/>
              <a:t> </a:t>
            </a:r>
            <a:r>
              <a:rPr lang="en-US" dirty="0" err="1" smtClean="0"/>
              <a:t>igual</a:t>
            </a:r>
            <a:r>
              <a:rPr lang="en-US" dirty="0" smtClean="0"/>
              <a:t> que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filtros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rápido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Visual Studio de Microsoft.</a:t>
            </a:r>
          </a:p>
          <a:p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mismos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: panes, containers, form controls, data controls, graphics y </a:t>
            </a:r>
            <a:r>
              <a:rPr lang="en-US" dirty="0" err="1" smtClean="0"/>
              <a:t>más</a:t>
            </a:r>
            <a:r>
              <a:rPr lang="en-US" dirty="0" smtClean="0"/>
              <a:t>.</a:t>
            </a:r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184" y="4277455"/>
            <a:ext cx="2240692" cy="224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3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inicio</a:t>
            </a:r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6475" y="2872451"/>
            <a:ext cx="4875213" cy="2612082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departamentos</a:t>
            </a:r>
            <a:endParaRPr lang="es-MX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4438" y="2872451"/>
            <a:ext cx="4895850" cy="26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Contactos</a:t>
            </a:r>
            <a:r>
              <a:rPr lang="en-US" dirty="0" smtClean="0"/>
              <a:t> (Personas)</a:t>
            </a:r>
            <a:endParaRPr lang="es-MX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6475" y="2723298"/>
            <a:ext cx="4875213" cy="2724267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Pantalla</a:t>
            </a:r>
            <a:r>
              <a:rPr lang="en-US" dirty="0" smtClean="0"/>
              <a:t> de </a:t>
            </a:r>
            <a:r>
              <a:rPr lang="en-US" dirty="0" err="1" smtClean="0"/>
              <a:t>Contactos</a:t>
            </a:r>
            <a:r>
              <a:rPr lang="en-US" dirty="0" smtClean="0"/>
              <a:t> (</a:t>
            </a:r>
            <a:r>
              <a:rPr lang="en-US" dirty="0" err="1" smtClean="0"/>
              <a:t>Empresas</a:t>
            </a:r>
            <a:r>
              <a:rPr lang="en-US" dirty="0" smtClean="0"/>
              <a:t>)</a:t>
            </a:r>
            <a:endParaRPr lang="es-MX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4438" y="2741627"/>
            <a:ext cx="4895850" cy="26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0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97" y="609600"/>
            <a:ext cx="3649620" cy="261899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15" y="609600"/>
            <a:ext cx="3649619" cy="26189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098" y="3589446"/>
            <a:ext cx="3649619" cy="26189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15" y="3589446"/>
            <a:ext cx="3649619" cy="2618996"/>
          </a:xfrm>
          <a:prstGeom prst="rect">
            <a:avLst/>
          </a:prstGeom>
        </p:spPr>
      </p:pic>
      <p:sp>
        <p:nvSpPr>
          <p:cNvPr id="13" name="Flecha derecha 12"/>
          <p:cNvSpPr/>
          <p:nvPr/>
        </p:nvSpPr>
        <p:spPr>
          <a:xfrm>
            <a:off x="5394197" y="1951825"/>
            <a:ext cx="975237" cy="2508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 curvada hacia la izquierda 14"/>
          <p:cNvSpPr/>
          <p:nvPr/>
        </p:nvSpPr>
        <p:spPr>
          <a:xfrm>
            <a:off x="5239265" y="3228596"/>
            <a:ext cx="502508" cy="1178647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6" name="Flecha derecha 15"/>
          <p:cNvSpPr/>
          <p:nvPr/>
        </p:nvSpPr>
        <p:spPr>
          <a:xfrm rot="2193076">
            <a:off x="5239804" y="2924300"/>
            <a:ext cx="1361207" cy="26125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07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 </a:t>
            </a:r>
            <a:r>
              <a:rPr lang="en-US" dirty="0" err="1" smtClean="0"/>
              <a:t>herramientas</a:t>
            </a:r>
            <a:r>
              <a:rPr lang="en-US" dirty="0"/>
              <a:t> </a:t>
            </a:r>
            <a:r>
              <a:rPr lang="en-US" dirty="0" err="1" smtClean="0"/>
              <a:t>importantes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Jasper Reports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</a:t>
            </a:r>
            <a:r>
              <a:rPr lang="es-MX" dirty="0" smtClean="0">
                <a:hlinkClick r:id="rId2"/>
              </a:rPr>
              <a:t>acodigo.blogspot.com/2016/02/visualizar-reportes-jasper-en-javafx.html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GMapsFX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>
                <a:hlinkClick r:id="rId3"/>
              </a:rPr>
              <a:t>https://rterp.wordpress.com/2014/04/25/gmapsfx-add-google-maps-to-your-javafx-application/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67" y="3079103"/>
            <a:ext cx="4592044" cy="27120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827" y="3275045"/>
            <a:ext cx="4494634" cy="25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0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Porqué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presentas</a:t>
            </a:r>
            <a:r>
              <a:rPr lang="en-US" dirty="0" smtClean="0"/>
              <a:t> el framework </a:t>
            </a:r>
            <a:r>
              <a:rPr lang="en-US" dirty="0" err="1" smtClean="0"/>
              <a:t>menos</a:t>
            </a:r>
            <a:r>
              <a:rPr lang="en-US" dirty="0" smtClean="0"/>
              <a:t> popular?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que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términos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developers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tecnología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Nicaragua </a:t>
            </a:r>
            <a:r>
              <a:rPr lang="en-US" dirty="0" err="1" smtClean="0"/>
              <a:t>inician</a:t>
            </a:r>
            <a:r>
              <a:rPr lang="en-US" dirty="0" smtClean="0"/>
              <a:t> </a:t>
            </a:r>
            <a:r>
              <a:rPr lang="en-US" dirty="0" err="1" smtClean="0"/>
              <a:t>desarrollando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 windows y </a:t>
            </a:r>
            <a:r>
              <a:rPr lang="en-US" dirty="0" err="1" smtClean="0"/>
              <a:t>completan</a:t>
            </a:r>
            <a:r>
              <a:rPr lang="en-US" dirty="0" smtClean="0"/>
              <a:t> </a:t>
            </a:r>
            <a:r>
              <a:rPr lang="en-US" dirty="0" err="1" smtClean="0"/>
              <a:t>ciclos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r>
              <a:rPr lang="en-US" dirty="0" smtClean="0"/>
              <a:t> con </a:t>
            </a:r>
            <a:r>
              <a:rPr lang="en-US" dirty="0" err="1"/>
              <a:t>é</a:t>
            </a:r>
            <a:r>
              <a:rPr lang="en-US" dirty="0" err="1" smtClean="0"/>
              <a:t>stas</a:t>
            </a:r>
            <a:r>
              <a:rPr lang="en-US" dirty="0" smtClean="0"/>
              <a:t>, </a:t>
            </a:r>
            <a:r>
              <a:rPr lang="en-US" dirty="0" err="1" smtClean="0"/>
              <a:t>así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mas </a:t>
            </a:r>
            <a:r>
              <a:rPr lang="en-US" dirty="0" err="1" smtClean="0"/>
              <a:t>entendible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un </a:t>
            </a:r>
            <a:r>
              <a:rPr lang="en-US" dirty="0" err="1" smtClean="0"/>
              <a:t>punto</a:t>
            </a:r>
            <a:r>
              <a:rPr lang="en-US" dirty="0" smtClean="0"/>
              <a:t> de vista de </a:t>
            </a:r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referencia</a:t>
            </a:r>
            <a:r>
              <a:rPr lang="en-US" dirty="0" smtClean="0"/>
              <a:t> </a:t>
            </a:r>
            <a:r>
              <a:rPr lang="en-US" dirty="0" err="1" smtClean="0"/>
              <a:t>cognositiva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que soy </a:t>
            </a:r>
            <a:r>
              <a:rPr lang="en-US" dirty="0" err="1" smtClean="0"/>
              <a:t>medio</a:t>
            </a:r>
            <a:r>
              <a:rPr lang="en-US" dirty="0" smtClean="0"/>
              <a:t> TROL y me </a:t>
            </a:r>
            <a:r>
              <a:rPr lang="en-US" dirty="0" err="1" smtClean="0"/>
              <a:t>gusta</a:t>
            </a:r>
            <a:r>
              <a:rPr lang="en-US" dirty="0" smtClean="0"/>
              <a:t>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controvercia</a:t>
            </a:r>
            <a:r>
              <a:rPr lang="en-US" dirty="0" smtClean="0"/>
              <a:t> para que la </a:t>
            </a:r>
            <a:r>
              <a:rPr lang="en-US" dirty="0" err="1" smtClean="0"/>
              <a:t>gente</a:t>
            </a:r>
            <a:r>
              <a:rPr lang="en-US" dirty="0"/>
              <a:t> </a:t>
            </a:r>
            <a:r>
              <a:rPr lang="en-US" dirty="0" err="1" smtClean="0"/>
              <a:t>reacciones</a:t>
            </a:r>
            <a:r>
              <a:rPr lang="en-US" dirty="0" smtClean="0"/>
              <a:t> y </a:t>
            </a:r>
            <a:r>
              <a:rPr lang="en-US" dirty="0" err="1" smtClean="0"/>
              <a:t>muestren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aportes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base a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experiencias</a:t>
            </a:r>
            <a:r>
              <a:rPr lang="en-US" dirty="0" smtClean="0"/>
              <a:t>.</a:t>
            </a:r>
            <a:endParaRPr lang="es-MX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2575"/>
          <a:stretch/>
        </p:blipFill>
        <p:spPr>
          <a:xfrm>
            <a:off x="6925768" y="1731962"/>
            <a:ext cx="4158999" cy="4059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66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 err="1" smtClean="0"/>
              <a:t>después</a:t>
            </a:r>
            <a:r>
              <a:rPr lang="en-US" dirty="0" smtClean="0"/>
              <a:t> que </a:t>
            </a:r>
            <a:r>
              <a:rPr lang="en-US" dirty="0" err="1" smtClean="0"/>
              <a:t>sigue</a:t>
            </a:r>
            <a:r>
              <a:rPr lang="en-US" dirty="0" smtClean="0"/>
              <a:t>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Iniciarte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desarrollo</a:t>
            </a:r>
            <a:r>
              <a:rPr lang="en-US" dirty="0" smtClean="0"/>
              <a:t> web con JSP y Servlets.</a:t>
            </a:r>
          </a:p>
          <a:p>
            <a:r>
              <a:rPr lang="en-US" dirty="0" err="1" smtClean="0"/>
              <a:t>Aprender</a:t>
            </a:r>
            <a:r>
              <a:rPr lang="en-US" dirty="0" smtClean="0"/>
              <a:t> HTML, CSS, </a:t>
            </a:r>
            <a:r>
              <a:rPr lang="en-US" dirty="0" err="1" smtClean="0"/>
              <a:t>Javascript</a:t>
            </a:r>
            <a:r>
              <a:rPr lang="en-US" dirty="0" smtClean="0"/>
              <a:t> y </a:t>
            </a:r>
            <a:r>
              <a:rPr lang="en-US" dirty="0" err="1" smtClean="0"/>
              <a:t>edición</a:t>
            </a:r>
            <a:r>
              <a:rPr lang="en-US" dirty="0" smtClean="0"/>
              <a:t> de </a:t>
            </a:r>
            <a:r>
              <a:rPr lang="en-US" dirty="0" err="1" smtClean="0"/>
              <a:t>imágenes</a:t>
            </a:r>
            <a:r>
              <a:rPr lang="en-US" dirty="0" smtClean="0"/>
              <a:t> </a:t>
            </a:r>
            <a:r>
              <a:rPr lang="en-US" dirty="0" err="1" smtClean="0"/>
              <a:t>básica</a:t>
            </a:r>
            <a:r>
              <a:rPr lang="en-US" dirty="0" smtClean="0"/>
              <a:t>.</a:t>
            </a:r>
          </a:p>
          <a:p>
            <a:r>
              <a:rPr lang="en-US" dirty="0" smtClean="0"/>
              <a:t>Hasta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punto</a:t>
            </a:r>
            <a:r>
              <a:rPr lang="en-US" dirty="0" smtClean="0"/>
              <a:t> </a:t>
            </a:r>
            <a:r>
              <a:rPr lang="en-US" dirty="0" err="1" smtClean="0"/>
              <a:t>asumimos</a:t>
            </a:r>
            <a:r>
              <a:rPr lang="en-US" dirty="0" smtClean="0"/>
              <a:t> que </a:t>
            </a:r>
            <a:r>
              <a:rPr lang="en-US" dirty="0" err="1" smtClean="0"/>
              <a:t>conoces</a:t>
            </a:r>
            <a:r>
              <a:rPr lang="en-US" dirty="0" smtClean="0"/>
              <a:t> de la JEE y </a:t>
            </a:r>
            <a:r>
              <a:rPr lang="en-US" dirty="0" err="1" smtClean="0"/>
              <a:t>sobre</a:t>
            </a:r>
            <a:r>
              <a:rPr lang="en-US" dirty="0" smtClean="0"/>
              <a:t> web services, XML y JSON.</a:t>
            </a:r>
          </a:p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cualquiera</a:t>
            </a:r>
            <a:r>
              <a:rPr lang="en-US" dirty="0" smtClean="0"/>
              <a:t> de </a:t>
            </a:r>
            <a:r>
              <a:rPr lang="en-US" dirty="0" err="1" smtClean="0"/>
              <a:t>estos</a:t>
            </a:r>
            <a:r>
              <a:rPr lang="en-US" dirty="0" smtClean="0"/>
              <a:t> frameworks de </a:t>
            </a:r>
            <a:r>
              <a:rPr lang="en-US" dirty="0" err="1" smtClean="0"/>
              <a:t>javascript</a:t>
            </a:r>
            <a:r>
              <a:rPr lang="en-US" dirty="0" smtClean="0"/>
              <a:t>: vue.js, angular.js o react.js.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Luego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entrar</a:t>
            </a:r>
            <a:r>
              <a:rPr lang="en-US" dirty="0" smtClean="0"/>
              <a:t> el </a:t>
            </a:r>
            <a:r>
              <a:rPr lang="en-US" dirty="0" err="1" smtClean="0"/>
              <a:t>extraordinario</a:t>
            </a:r>
            <a:r>
              <a:rPr lang="en-US" dirty="0" smtClean="0"/>
              <a:t> </a:t>
            </a:r>
            <a:r>
              <a:rPr lang="en-US" dirty="0" err="1" smtClean="0"/>
              <a:t>mundo</a:t>
            </a:r>
            <a:r>
              <a:rPr lang="en-US" dirty="0" smtClean="0"/>
              <a:t> de Spring y el </a:t>
            </a: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soluciones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nube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móviles</a:t>
            </a:r>
            <a:r>
              <a:rPr lang="en-US" dirty="0" smtClean="0"/>
              <a:t> con </a:t>
            </a:r>
            <a:r>
              <a:rPr lang="en-US" dirty="0" err="1" smtClean="0"/>
              <a:t>lenguajes</a:t>
            </a:r>
            <a:r>
              <a:rPr lang="en-US" dirty="0" smtClean="0"/>
              <a:t> de </a:t>
            </a:r>
            <a:r>
              <a:rPr lang="en-US" dirty="0" err="1" smtClean="0"/>
              <a:t>programación</a:t>
            </a:r>
            <a:r>
              <a:rPr lang="en-US" dirty="0" smtClean="0"/>
              <a:t> </a:t>
            </a:r>
            <a:r>
              <a:rPr lang="en-US" dirty="0" err="1" smtClean="0"/>
              <a:t>nativos</a:t>
            </a:r>
            <a:r>
              <a:rPr lang="en-US" dirty="0" smtClean="0"/>
              <a:t> para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operativos</a:t>
            </a:r>
            <a:r>
              <a:rPr lang="en-US" dirty="0" smtClean="0"/>
              <a:t> IOS y Android.</a:t>
            </a:r>
          </a:p>
          <a:p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puedes</a:t>
            </a:r>
            <a:r>
              <a:rPr lang="en-US" dirty="0" smtClean="0"/>
              <a:t> </a:t>
            </a:r>
            <a:r>
              <a:rPr lang="en-US" dirty="0" err="1" smtClean="0"/>
              <a:t>incursionar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mundo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r>
              <a:rPr lang="en-US" dirty="0" smtClean="0"/>
              <a:t> </a:t>
            </a:r>
            <a:r>
              <a:rPr lang="en-US" dirty="0" err="1" smtClean="0"/>
              <a:t>móvil</a:t>
            </a:r>
            <a:r>
              <a:rPr lang="en-US" dirty="0" smtClean="0"/>
              <a:t> con cross platform frameworks </a:t>
            </a:r>
            <a:r>
              <a:rPr lang="en-US" dirty="0" err="1" smtClean="0"/>
              <a:t>como</a:t>
            </a:r>
            <a:r>
              <a:rPr lang="en-US" dirty="0" smtClean="0"/>
              <a:t> flutter de Google.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158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puedo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Java?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28" y="1580050"/>
            <a:ext cx="8815696" cy="46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s-MX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Java</a:t>
            </a:r>
          </a:p>
          <a:p>
            <a:pPr lvl="1"/>
            <a:r>
              <a:rPr lang="es-MX" dirty="0"/>
              <a:t>Java es un lenguaje de programación y una plataforma informática comercializada por primera vez en 1995 por </a:t>
            </a:r>
            <a:r>
              <a:rPr lang="es-MX" dirty="0" err="1"/>
              <a:t>Sun</a:t>
            </a:r>
            <a:r>
              <a:rPr lang="es-MX" dirty="0"/>
              <a:t> Microsystems. Hay muchas aplicaciones y sitios web que no funcionarán a menos que tenga Java instalado y cada día se crean más. Java es rápido, seguro y fiable</a:t>
            </a:r>
            <a:r>
              <a:rPr lang="es-MX" dirty="0" smtClean="0"/>
              <a:t>.</a:t>
            </a:r>
          </a:p>
          <a:p>
            <a:pPr lvl="1"/>
            <a:endParaRPr lang="es-MX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JavaFx</a:t>
            </a:r>
          </a:p>
          <a:p>
            <a:pPr lvl="1"/>
            <a:r>
              <a:rPr lang="es-MX" dirty="0" smtClean="0"/>
              <a:t>Descripción </a:t>
            </a:r>
            <a:r>
              <a:rPr lang="es-MX" dirty="0" err="1" smtClean="0"/>
              <a:t>JavaFX</a:t>
            </a:r>
            <a:r>
              <a:rPr lang="es-MX" dirty="0" smtClean="0"/>
              <a:t> es </a:t>
            </a:r>
            <a:r>
              <a:rPr lang="es-MX" dirty="0"/>
              <a:t>una familia de productos y </a:t>
            </a:r>
            <a:r>
              <a:rPr lang="es-MX" dirty="0" smtClean="0"/>
              <a:t>tecnologías </a:t>
            </a:r>
            <a:r>
              <a:rPr lang="es-MX" dirty="0"/>
              <a:t>de Oracle </a:t>
            </a:r>
            <a:r>
              <a:rPr lang="es-MX" dirty="0" err="1"/>
              <a:t>Corporation</a:t>
            </a:r>
            <a:r>
              <a:rPr lang="es-MX" dirty="0"/>
              <a:t>, para la creación de </a:t>
            </a:r>
            <a:r>
              <a:rPr lang="es-MX" dirty="0" err="1"/>
              <a:t>Rich</a:t>
            </a:r>
            <a:r>
              <a:rPr lang="es-MX" dirty="0"/>
              <a:t> Internet </a:t>
            </a:r>
            <a:r>
              <a:rPr lang="es-MX" dirty="0" err="1"/>
              <a:t>Applications</a:t>
            </a:r>
            <a:r>
              <a:rPr lang="es-MX" dirty="0"/>
              <a:t>, esto es, aplicaciones web que tienen las características y capacidades de aplicaciones de escritorio, incluyendo aplicaciones multimedia interactivas.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3" y="4489879"/>
            <a:ext cx="2857500" cy="17335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474" y="4489879"/>
            <a:ext cx="28575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Muchas</a:t>
            </a:r>
            <a:r>
              <a:rPr lang="en-US" dirty="0" smtClean="0"/>
              <a:t> gracias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atención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Conversemos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05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</a:t>
            </a:r>
            <a:r>
              <a:rPr lang="en-US" dirty="0" err="1" smtClean="0"/>
              <a:t>Orientado</a:t>
            </a:r>
            <a:r>
              <a:rPr lang="en-US" dirty="0" smtClean="0"/>
              <a:t> a </a:t>
            </a:r>
            <a:r>
              <a:rPr lang="en-US" dirty="0" err="1" smtClean="0"/>
              <a:t>Objetos</a:t>
            </a:r>
            <a:r>
              <a:rPr lang="en-US" dirty="0" smtClean="0"/>
              <a:t> - POO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El paradigma orientado a objetos (OO) define los programas en términos de comunidades de objetos. </a:t>
            </a:r>
            <a:endParaRPr lang="es-MX" dirty="0" smtClean="0"/>
          </a:p>
          <a:p>
            <a:r>
              <a:rPr lang="es-MX" dirty="0" smtClean="0"/>
              <a:t>Los </a:t>
            </a:r>
            <a:r>
              <a:rPr lang="es-MX" dirty="0"/>
              <a:t>objetos con características comunes se agrupan en clases (un concepto similar al de tipo abstracto de dato (TAD)). </a:t>
            </a:r>
            <a:endParaRPr lang="es-MX" dirty="0" smtClean="0"/>
          </a:p>
          <a:p>
            <a:r>
              <a:rPr lang="es-MX" dirty="0" smtClean="0"/>
              <a:t>Los </a:t>
            </a:r>
            <a:r>
              <a:rPr lang="es-MX" dirty="0"/>
              <a:t>objetos son entidades que combinan un estado (es decir, datos) y un comportamiento (esto es, procedimientos o métodos). </a:t>
            </a:r>
            <a:endParaRPr lang="es-MX" dirty="0" smtClean="0"/>
          </a:p>
          <a:p>
            <a:r>
              <a:rPr lang="es-MX" dirty="0" smtClean="0"/>
              <a:t>Estos </a:t>
            </a:r>
            <a:r>
              <a:rPr lang="es-MX" dirty="0"/>
              <a:t>objetos se comunican entre ellos para realizar tareas. 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9718" y="2215977"/>
            <a:ext cx="4308367" cy="27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de un </a:t>
            </a:r>
            <a:r>
              <a:rPr lang="en-US" dirty="0" err="1" smtClean="0"/>
              <a:t>desarrollo</a:t>
            </a:r>
            <a:r>
              <a:rPr lang="en-US" dirty="0" smtClean="0"/>
              <a:t> de software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41" y="1764569"/>
            <a:ext cx="8056607" cy="42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Metodologías</a:t>
            </a:r>
            <a:r>
              <a:rPr lang="en-US" dirty="0" smtClean="0"/>
              <a:t> </a:t>
            </a:r>
            <a:r>
              <a:rPr lang="en-US" dirty="0" err="1" smtClean="0"/>
              <a:t>ágiles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r>
              <a:rPr lang="en-US" dirty="0" smtClean="0"/>
              <a:t> de software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SCRUM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err="1"/>
              <a:t>Scrum</a:t>
            </a:r>
            <a:r>
              <a:rPr lang="es-MX" dirty="0"/>
              <a:t> es un proceso en el que se aplican de manera regular un conjunto de buenas prácticas para trabajar colaborativamente, en equipo, y obtener el mejor resultado posible de un proyecto. Estas prácticas se apoyan unas a otras y su selección tiene origen en un estudio de la manera de trabajar de equipos altamente productivos.</a:t>
            </a:r>
          </a:p>
          <a:p>
            <a:endParaRPr lang="es-MX" dirty="0"/>
          </a:p>
          <a:p>
            <a:r>
              <a:rPr lang="es-MX" dirty="0"/>
              <a:t>En </a:t>
            </a:r>
            <a:r>
              <a:rPr lang="es-MX" dirty="0" err="1"/>
              <a:t>Scrum</a:t>
            </a:r>
            <a:r>
              <a:rPr lang="es-MX" dirty="0"/>
              <a:t> se realizan entregas parciales y regulares del producto final, priorizadas por el beneficio que aportan al receptor del proyecto. Por ello, </a:t>
            </a:r>
            <a:r>
              <a:rPr lang="es-MX" dirty="0" err="1"/>
              <a:t>Scrum</a:t>
            </a:r>
            <a:r>
              <a:rPr lang="es-MX" dirty="0"/>
              <a:t> está especialmente indicado para proyectos en entornos complejos, donde se necesita obtener resultados pronto, donde los requisitos son cambiantes o poco definidos, donde la innovación, la competitividad, la flexibilidad y la productividad son fundamentales</a:t>
            </a:r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Agile RUP</a:t>
            </a:r>
            <a:endParaRPr lang="es-MX" dirty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El Proceso Unificado Ágil de Scott </a:t>
            </a:r>
            <a:r>
              <a:rPr lang="es-MX" dirty="0" err="1"/>
              <a:t>Ambler</a:t>
            </a:r>
            <a:r>
              <a:rPr lang="es-MX" dirty="0"/>
              <a:t> o Agile </a:t>
            </a:r>
            <a:r>
              <a:rPr lang="es-MX" dirty="0" err="1"/>
              <a:t>Unified</a:t>
            </a:r>
            <a:r>
              <a:rPr lang="es-MX" dirty="0"/>
              <a:t> </a:t>
            </a:r>
            <a:r>
              <a:rPr lang="es-MX" dirty="0" err="1"/>
              <a:t>Process</a:t>
            </a:r>
            <a:r>
              <a:rPr lang="es-MX" dirty="0"/>
              <a:t> (AUP) en inglés es una versión simplificada del Proceso Unificado de </a:t>
            </a:r>
            <a:r>
              <a:rPr lang="es-MX" dirty="0" err="1"/>
              <a:t>Rational</a:t>
            </a:r>
            <a:r>
              <a:rPr lang="es-MX" dirty="0"/>
              <a:t> (RUP). Este describe de una manera simple y fácil de entender la forma de desarrollar aplicaciones de software de negocio usando técnicas ágiles y conceptos que aún se mantienen válidos en RUP. El AUP aplica técnicas ágiles incluyendo Desarrollo Dirigido por Pruebas (test </a:t>
            </a:r>
            <a:r>
              <a:rPr lang="es-MX" dirty="0" err="1"/>
              <a:t>driven</a:t>
            </a:r>
            <a:r>
              <a:rPr lang="es-MX" dirty="0"/>
              <a:t> </a:t>
            </a:r>
            <a:r>
              <a:rPr lang="es-MX" dirty="0" err="1"/>
              <a:t>development</a:t>
            </a:r>
            <a:r>
              <a:rPr lang="es-MX" dirty="0"/>
              <a:t> - TDD), Modelado Ágil, Gestión de Cambios Ágil, y Refactorización de Base de Datos para mejorar la productividad.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3270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Qué</a:t>
            </a:r>
            <a:r>
              <a:rPr lang="en-US" dirty="0" smtClean="0"/>
              <a:t> hay de Nuevo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mundo</a:t>
            </a:r>
            <a:r>
              <a:rPr lang="en-US" dirty="0"/>
              <a:t>?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64" y="1604962"/>
            <a:ext cx="9335703" cy="455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poco</a:t>
            </a:r>
            <a:r>
              <a:rPr lang="en-US" dirty="0" smtClean="0"/>
              <a:t> mas de </a:t>
            </a:r>
            <a:r>
              <a:rPr lang="en-US" dirty="0" err="1" smtClean="0"/>
              <a:t>detalle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89" y="1714499"/>
            <a:ext cx="9028670" cy="42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mejor</a:t>
            </a:r>
            <a:r>
              <a:rPr lang="en-US" dirty="0"/>
              <a:t> </a:t>
            </a:r>
            <a:r>
              <a:rPr lang="en-US" dirty="0" smtClean="0"/>
              <a:t>forma de </a:t>
            </a:r>
            <a:r>
              <a:rPr lang="en-US" dirty="0" err="1" smtClean="0"/>
              <a:t>aprender</a:t>
            </a:r>
            <a:r>
              <a:rPr lang="en-US" dirty="0" smtClean="0"/>
              <a:t> JAVA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La major forma de </a:t>
            </a:r>
            <a:r>
              <a:rPr lang="en-US" dirty="0" err="1" smtClean="0"/>
              <a:t>aprender</a:t>
            </a:r>
            <a:r>
              <a:rPr lang="en-US" dirty="0" smtClean="0"/>
              <a:t> JAVA NO EXISTE.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adaptarse</a:t>
            </a:r>
            <a:r>
              <a:rPr lang="en-US" dirty="0" smtClean="0"/>
              <a:t> a las </a:t>
            </a:r>
            <a:r>
              <a:rPr lang="en-US" dirty="0" err="1" smtClean="0"/>
              <a:t>fortalezas</a:t>
            </a:r>
            <a:r>
              <a:rPr lang="en-US" dirty="0" smtClean="0"/>
              <a:t> y </a:t>
            </a:r>
            <a:r>
              <a:rPr lang="en-US" dirty="0" err="1" smtClean="0"/>
              <a:t>habilidades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individuos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Teniendo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cuenta</a:t>
            </a:r>
            <a:r>
              <a:rPr lang="en-US" dirty="0" smtClean="0"/>
              <a:t> lo anterior el </a:t>
            </a:r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estar</a:t>
            </a:r>
            <a:r>
              <a:rPr lang="en-US" dirty="0" smtClean="0"/>
              <a:t> </a:t>
            </a:r>
            <a:r>
              <a:rPr lang="en-US" dirty="0" err="1" smtClean="0"/>
              <a:t>dirigido</a:t>
            </a:r>
            <a:r>
              <a:rPr lang="en-US" dirty="0" smtClean="0"/>
              <a:t> a </a:t>
            </a:r>
            <a:r>
              <a:rPr lang="en-US" dirty="0" err="1" smtClean="0"/>
              <a:t>cubrir</a:t>
            </a:r>
            <a:r>
              <a:rPr lang="en-US" dirty="0" smtClean="0"/>
              <a:t> </a:t>
            </a:r>
            <a:r>
              <a:rPr lang="en-US" dirty="0" err="1" smtClean="0"/>
              <a:t>necesidades</a:t>
            </a:r>
            <a:r>
              <a:rPr lang="en-US" dirty="0" smtClean="0"/>
              <a:t> </a:t>
            </a:r>
            <a:r>
              <a:rPr lang="en-US" dirty="0" err="1" smtClean="0"/>
              <a:t>específicas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mercados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preocuparse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no </a:t>
            </a:r>
            <a:r>
              <a:rPr lang="en-US" dirty="0" err="1" smtClean="0"/>
              <a:t>logran</a:t>
            </a:r>
            <a:r>
              <a:rPr lang="en-US" dirty="0" smtClean="0"/>
              <a:t> </a:t>
            </a:r>
            <a:r>
              <a:rPr lang="en-US" dirty="0" err="1" smtClean="0"/>
              <a:t>dominar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 JAVA, para </a:t>
            </a:r>
            <a:r>
              <a:rPr lang="en-US" dirty="0" err="1" smtClean="0"/>
              <a:t>eso</a:t>
            </a:r>
            <a:r>
              <a:rPr lang="en-US" dirty="0" smtClean="0"/>
              <a:t> se </a:t>
            </a:r>
            <a:r>
              <a:rPr lang="en-US" dirty="0" err="1" smtClean="0"/>
              <a:t>definió</a:t>
            </a:r>
            <a:r>
              <a:rPr lang="en-US" dirty="0" smtClean="0"/>
              <a:t> el </a:t>
            </a:r>
            <a:r>
              <a:rPr lang="en-US" dirty="0" err="1" smtClean="0"/>
              <a:t>trabajo</a:t>
            </a:r>
            <a:r>
              <a:rPr lang="en-US" dirty="0" smtClean="0"/>
              <a:t> </a:t>
            </a:r>
            <a:r>
              <a:rPr lang="en-US" dirty="0" err="1" smtClean="0"/>
              <a:t>colaborativo</a:t>
            </a:r>
            <a:r>
              <a:rPr lang="en-US" dirty="0" smtClean="0"/>
              <a:t>, </a:t>
            </a:r>
            <a:r>
              <a:rPr lang="en-US" dirty="0" err="1" smtClean="0"/>
              <a:t>bien</a:t>
            </a:r>
            <a:r>
              <a:rPr lang="en-US" dirty="0" smtClean="0"/>
              <a:t> sea local o </a:t>
            </a:r>
            <a:r>
              <a:rPr lang="en-US" dirty="0" err="1" smtClean="0"/>
              <a:t>remoto</a:t>
            </a:r>
            <a:r>
              <a:rPr lang="en-US" dirty="0" smtClean="0"/>
              <a:t>, </a:t>
            </a:r>
            <a:r>
              <a:rPr lang="en-US" dirty="0" err="1" smtClean="0"/>
              <a:t>siempre</a:t>
            </a:r>
            <a:r>
              <a:rPr lang="en-US" dirty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demás</a:t>
            </a:r>
            <a:r>
              <a:rPr lang="en-US" dirty="0" smtClean="0"/>
              <a:t>.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11219" y="2447131"/>
            <a:ext cx="3048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15688</TotalTime>
  <Words>1341</Words>
  <Application>Microsoft Office PowerPoint</Application>
  <PresentationFormat>Panorámica</PresentationFormat>
  <Paragraphs>113</Paragraphs>
  <Slides>30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Calisto MT</vt:lpstr>
      <vt:lpstr>Trebuchet MS</vt:lpstr>
      <vt:lpstr>Wingdings 2</vt:lpstr>
      <vt:lpstr>Pizarra</vt:lpstr>
      <vt:lpstr>Introducción a JAVA y JavaFx</vt:lpstr>
      <vt:lpstr>Tayron Portillo</vt:lpstr>
      <vt:lpstr>Introducción</vt:lpstr>
      <vt:lpstr>Paradigma Orientado a Objetos - POO</vt:lpstr>
      <vt:lpstr>Elementos reales de un desarrollo de software</vt:lpstr>
      <vt:lpstr>Metodologías ágiles de desarrollo de software</vt:lpstr>
      <vt:lpstr>Qué hay de Nuevo en el mundo?</vt:lpstr>
      <vt:lpstr>Un poco mas de detalle en los cambios</vt:lpstr>
      <vt:lpstr>La mejor forma de aprender JAVA</vt:lpstr>
      <vt:lpstr>10 consejos de como aprender JAVA</vt:lpstr>
      <vt:lpstr>10 consejos de como aprender JAVA</vt:lpstr>
      <vt:lpstr>10 consejos de como aprender JAVA</vt:lpstr>
      <vt:lpstr>10 consejos de como aprender JAVA</vt:lpstr>
      <vt:lpstr>Conceptos muy importantes a tener en cuenta</vt:lpstr>
      <vt:lpstr>Precondiciones para continuar</vt:lpstr>
      <vt:lpstr>Aterrizando JAVAFX</vt:lpstr>
      <vt:lpstr>Nuevo Proyecto de JAVAFX</vt:lpstr>
      <vt:lpstr>Elementos de nuestro desarrollo</vt:lpstr>
      <vt:lpstr>Hablemos de estrategia</vt:lpstr>
      <vt:lpstr>Presentación de PowerPoint</vt:lpstr>
      <vt:lpstr>Presentación de PowerPoint</vt:lpstr>
      <vt:lpstr>No te preocupes por el diseño</vt:lpstr>
      <vt:lpstr>Diseño de nuestro ejemplo</vt:lpstr>
      <vt:lpstr>Diseño de nuestro ejemplo</vt:lpstr>
      <vt:lpstr>Presentación de PowerPoint</vt:lpstr>
      <vt:lpstr>Dos herramientas importantes</vt:lpstr>
      <vt:lpstr>Porqué nos presentas el framework menos popular?</vt:lpstr>
      <vt:lpstr>Y después que sigue?</vt:lpstr>
      <vt:lpstr>Donde puedo aprender Java?</vt:lpstr>
      <vt:lpstr>Muchas gracias por su atención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JAVA y JavaFx</dc:title>
  <dc:creator>Tayron Portillo</dc:creator>
  <cp:lastModifiedBy>Tayron Portillo</cp:lastModifiedBy>
  <cp:revision>63</cp:revision>
  <dcterms:created xsi:type="dcterms:W3CDTF">2020-02-05T01:12:38Z</dcterms:created>
  <dcterms:modified xsi:type="dcterms:W3CDTF">2020-02-29T07:57:51Z</dcterms:modified>
</cp:coreProperties>
</file>